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5" r:id="rId3"/>
    <p:sldId id="275" r:id="rId4"/>
    <p:sldId id="256" r:id="rId5"/>
    <p:sldId id="257" r:id="rId6"/>
    <p:sldId id="267" r:id="rId7"/>
    <p:sldId id="263" r:id="rId8"/>
    <p:sldId id="258" r:id="rId9"/>
    <p:sldId id="259" r:id="rId10"/>
    <p:sldId id="260" r:id="rId11"/>
    <p:sldId id="261" r:id="rId12"/>
    <p:sldId id="264" r:id="rId13"/>
    <p:sldId id="265" r:id="rId14"/>
    <p:sldId id="268" r:id="rId15"/>
    <p:sldId id="262" r:id="rId16"/>
    <p:sldId id="266" r:id="rId17"/>
    <p:sldId id="269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9" r:id="rId26"/>
    <p:sldId id="281" r:id="rId27"/>
    <p:sldId id="274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FE1812"/>
    <a:srgbClr val="FFF75D"/>
    <a:srgbClr val="FE6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0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6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5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55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0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68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74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88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73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23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00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04AE-7DF5-47F7-A7F1-09A06EDBB423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8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6144Bh0cLo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268760"/>
            <a:ext cx="6588224" cy="2400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i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Я в пожарные пойду- пусть меня научат </a:t>
            </a:r>
            <a:r>
              <a:rPr lang="ru-RU" sz="5000" b="1" i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!</a:t>
            </a:r>
            <a:endParaRPr lang="ru-RU" sz="5000" b="1" i="1" spc="5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532087"/>
            <a:ext cx="597666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      Подготовил</a:t>
            </a: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а: воспитатель</a:t>
            </a: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Смирнова </a:t>
            </a: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Г.Г</a:t>
            </a: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.</a:t>
            </a:r>
          </a:p>
          <a:p>
            <a:pPr lvl="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Филиал МОБУ СОШ </a:t>
            </a:r>
            <a:r>
              <a:rPr lang="ru-RU" b="1" i="1" dirty="0" err="1" smtClean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д.М.Горький</a:t>
            </a: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 – </a:t>
            </a:r>
          </a:p>
          <a:p>
            <a:pPr lvl="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д</a:t>
            </a: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етский сад «Чебурашка» </a:t>
            </a:r>
            <a:r>
              <a:rPr lang="ru-RU" b="1" i="1" dirty="0" err="1" smtClean="0">
                <a:solidFill>
                  <a:srgbClr val="FF0000"/>
                </a:solidFill>
                <a:latin typeface="Georgia" panose="02040502050405020303" pitchFamily="18" charset="0"/>
                <a:cs typeface="Arial" charset="0"/>
              </a:rPr>
              <a:t>д.Заря</a:t>
            </a:r>
            <a:endParaRPr lang="ru-RU" b="1" i="1" dirty="0">
              <a:solidFill>
                <a:srgbClr val="FF0000"/>
              </a:solidFill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4100" name="Picture 4" descr="https://avatars.mds.yandex.net/get-pdb/1946731/192f14cb-5102-4ac1-8ee7-c3f0a572da14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3478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64704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Чем больше знает пожарный – тем быстрее он сможет справиться с огнём. Обязательная часть ежедневного распорядка дня пожарных – занятия по  пожаротушению.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98" y="260649"/>
            <a:ext cx="4323182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56992"/>
            <a:ext cx="4032448" cy="2952327"/>
          </a:xfrm>
          <a:prstGeom prst="rect">
            <a:avLst/>
          </a:prstGeom>
        </p:spPr>
      </p:pic>
      <p:pic>
        <p:nvPicPr>
          <p:cNvPr id="7" name="Рисунок 6" descr="Kabinet_ohr_truda_RZ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356992"/>
            <a:ext cx="4320480" cy="29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Ещё в пожарной охране работает диспетчер, на пульт которого поступает звонок о пожаре.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Он выясняет, что горит, где горит, есть ли на месте пожара люди.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Объявляет тревогу.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Определяет по карте кратчайший путь.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204864"/>
            <a:ext cx="662473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076" y="476672"/>
            <a:ext cx="3784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Когда машина вместе с бригадой пожарных приезжает на пожар, пожарные оценивают сложность пожара, и, при необходимости, вызывают ещё несколько машин с пожарными и приступают к тушению. 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100208" cy="2673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463" y="3573016"/>
            <a:ext cx="4083916" cy="2664296"/>
          </a:xfrm>
          <a:prstGeom prst="rect">
            <a:avLst/>
          </a:prstGeom>
        </p:spPr>
      </p:pic>
      <p:pic>
        <p:nvPicPr>
          <p:cNvPr id="7172" name="Picture 4" descr="https://67.mchs.gov.ru/uploads/resize_cache/news/2020-03-24/informaciya-o-vozgoranii-v-g-vyazma_15850097031451964079__2000x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37" y="3437188"/>
            <a:ext cx="4405028" cy="293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721" y="332656"/>
            <a:ext cx="8549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Пожарные тушат пожар водой или специальной пеной. Для того чтобы попасть в горящее здание им помогает  высокая складная лестница. </a:t>
            </a:r>
          </a:p>
          <a:p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Иногда к делу подключаются и пожарные вертолеты, они помогают спасать людей из горящих многоэтажных зданий.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2550"/>
            <a:ext cx="3456384" cy="2232248"/>
          </a:xfrm>
          <a:prstGeom prst="rect">
            <a:avLst/>
          </a:prstGeom>
        </p:spPr>
      </p:pic>
      <p:pic>
        <p:nvPicPr>
          <p:cNvPr id="7" name="Рисунок 6" descr="vertole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4221088"/>
            <a:ext cx="3446777" cy="2376264"/>
          </a:xfrm>
          <a:prstGeom prst="rect">
            <a:avLst/>
          </a:prstGeom>
        </p:spPr>
      </p:pic>
      <p:pic>
        <p:nvPicPr>
          <p:cNvPr id="8" name="Рисунок 7" descr="fire2a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2060848"/>
            <a:ext cx="331236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Сложнее всего пожарным приходится весной и летом, когда начинают гореть трава и леса. </a:t>
            </a:r>
            <a:r>
              <a:rPr lang="ru-RU" b="1" i="1" dirty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</a:t>
            </a:r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аще всего пожар случается из-за неосторожного обращения с огнём. 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536504" cy="4509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1988840"/>
            <a:ext cx="3492747" cy="45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Пожарные стараются помочь людям в любой беде: спасти собаку или кошку, которые находятся в опасности.</a:t>
            </a:r>
          </a:p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Иногда по телефону 01 поступают «ложные вызовы», в которых сообщается  о несуществующих пожарах. Они отрывают пожарных от настоящей работы.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448272" cy="2974081"/>
          </a:xfrm>
          <a:prstGeom prst="rect">
            <a:avLst/>
          </a:prstGeom>
        </p:spPr>
      </p:pic>
      <p:pic>
        <p:nvPicPr>
          <p:cNvPr id="6" name="Рисунок 5" descr="062127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2924944"/>
            <a:ext cx="4680520" cy="3713212"/>
          </a:xfrm>
          <a:prstGeom prst="rect">
            <a:avLst/>
          </a:prstGeom>
        </p:spPr>
      </p:pic>
      <p:pic>
        <p:nvPicPr>
          <p:cNvPr id="9" name="Рисунок 8" descr="47fad_ss-110418-AT-02_ss_fu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3501008"/>
            <a:ext cx="28537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49685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Пожарные занимаются не только тушением пожаров, без их разрешения не строится ни один дом. Они участвуют в осмотре магазинов, школ, детских садов, заводов и кафе для предупреждения пожара.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980836"/>
            <a:ext cx="4896544" cy="3535419"/>
          </a:xfrm>
          <a:prstGeom prst="rect">
            <a:avLst/>
          </a:prstGeom>
        </p:spPr>
      </p:pic>
      <p:pic>
        <p:nvPicPr>
          <p:cNvPr id="7" name="Рисунок 6" descr="98jQ-qW1iq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620688"/>
            <a:ext cx="348793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0732" y="404664"/>
            <a:ext cx="80281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Огненные пословицы и поговорки</a:t>
            </a:r>
            <a:endParaRPr lang="ru-RU" sz="3200" b="1" i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365103"/>
            <a:ext cx="2952328" cy="205739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2880320" cy="20533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1720840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Где огонь, там и дым.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В огне и железо плавко.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Слёзы пожара не тушат.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Один на пожаре не боец.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От огня и камень треснет.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Дыма без огня не бывает.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Сену с огнём не ужиться.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От искр пожар рождается.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Дерево с огнём не дружит.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От искры пожар рождается.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Огонь да вода все сокрушат.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Огонь - друг и враг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4296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5602634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Спички не тронь - в них огонь.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И малая искра сжигает города.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Не шути с огнем, обожжёшься.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Упустишь огонь – не потушишь.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Дорого при пожаре и ведро воды.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Не шути с огнём - можешь сгореть.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С огнём воюют, а без огня горюют.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Спички не игрушка, огонь не забава.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Искра мала, да велик пламень родит.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Спичка - невеличка. Огонь - великан.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В руках спичка была, да изба сплыла.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●Маленькая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спичка сжигает большой лес.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Каждый человек загодя думает о пожаре.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Огонь не вода — охватит, не выплывешь.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Огонь не вода — пожитки не всплывают.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Огонь - хороший слуга, но плохой хозяин.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Человек без огня не живёт ни единого дня.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Не играй, кошка, с огнём - лапу обожжёшь.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Водой пожар тушат, а умом - предотвратят.</a:t>
            </a:r>
          </a:p>
        </p:txBody>
      </p:sp>
    </p:spTree>
    <p:extLst>
      <p:ext uri="{BB962C8B-B14F-4D97-AF65-F5344CB8AC3E}">
        <p14:creationId xmlns:p14="http://schemas.microsoft.com/office/powerpoint/2010/main" val="8668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Не имей привычки носить в кармане спички.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Искру туши до пожара, беду отводи до удара.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Лучше костёр маленький, чем пожар большой.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Пожарному делу учиться – вперёд пригодится.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Как бы мал огонёк не был, всегда от него дым.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Утром, вечером и днём осторожен будь с огнем.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 Жжётся печь, её не тронь, потому что в ней - огонь.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При огне, как при солнце, светло, при огне и зимою тепло.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● Пламя - это благо и жизнь, если не забыть потушить его вовремя.</a:t>
            </a:r>
          </a:p>
        </p:txBody>
      </p:sp>
      <p:pic>
        <p:nvPicPr>
          <p:cNvPr id="8194" name="Picture 2" descr="https://rused.ru/irk-mdou109/wp-content/uploads/sites/54/2018/09/i7JRPGK7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8999"/>
            <a:ext cx="432047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ru-RU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ЦЕЛЬ: </a:t>
            </a:r>
            <a:r>
              <a:rPr lang="ru-RU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формирование 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интереса к профессии пожарного и привитие элементарных правил пожарной безопасности</a:t>
            </a: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b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ЗАДАЧИ: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• Знакомство с профессией пожарного, показать значимость его труда. Закрепить знания детей о причинах возникновения пожаров, правилах пожарной безопасности и доступных средствах.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• Развивать у детей представление о пользе и вреде огня. Помочь запомнить правила пожарной безопасности.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• Воспитывать уважение к труду пожарного, умение быть внимательным, осторожным, благодарным к людям, которые помогают нам в трудную минуту.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152128"/>
          </a:xfrm>
        </p:spPr>
        <p:txBody>
          <a:bodyPr>
            <a:normAutofit/>
          </a:bodyPr>
          <a:lstStyle/>
          <a:p>
            <a:r>
              <a:rPr lang="ru-RU" sz="5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Загадки:</a:t>
            </a:r>
            <a:endParaRPr lang="ru-RU" sz="5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5112568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Что за лестница такая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Из машины вырастает,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Поднимаясь выше дома,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Всем пожарным так знакома. 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(Лестница на пожарной машине</a:t>
            </a:r>
            <a: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***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Я мчусь с сиреной на пожар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Везу я воду с пеной.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Потушим вмиг огонь и жар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Мы быстры, словно стрелы. 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( Пожарная машина</a:t>
            </a:r>
            <a: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***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Что за тесный, тесный дом?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Сто сестричек жмутся в нём.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И любая из сестричек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Может вспыхнуть, как костёр. 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(Спички)</a:t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1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976664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Выпал 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на пол уголёк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Деревянный пол зажёг.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Не смотри, не жди, не стой,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А скорей залей ……(водой</a:t>
            </a: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***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Крепко помните, друзья,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Что с огнём шутить …..(нельзя</a:t>
            </a: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***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Всё ест, не наестся, а пьёт – умирает.  (Огонь</a:t>
            </a: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***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Без рук, без ног, а бушует. (Огонь</a:t>
            </a: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***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Шипит и злится, а воды боится. (Огонь</a:t>
            </a: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*** 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Летала мошка - сосновая ножка, на стог села - всё сено съела. (Спичка</a:t>
            </a: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***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С языком, а не лает, без зубов, а кусает. (Огонь)</a:t>
            </a:r>
            <a:b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6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16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6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16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1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Дидактическая игра «Что пригодится при пожаре».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600" dirty="0">
                <a:latin typeface="Georgia" panose="02040502050405020303" pitchFamily="18" charset="0"/>
              </a:rPr>
              <a:t/>
            </a:r>
            <a:br>
              <a:rPr lang="ru-RU" sz="1600" dirty="0">
                <a:latin typeface="Georgia" panose="02040502050405020303" pitchFamily="18" charset="0"/>
              </a:rPr>
            </a:br>
            <a:r>
              <a:rPr lang="ru-RU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Цель: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научить детей находить предмет, который может пригодиться при тушении пожара пожарному. Объяснить свой выбор. Развивать логическое мышление.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Подготовка: 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Необходимо приготовить картинки с изображением предметов, которые могут пригодиться при пожаре и предметов, которые при пожаре не нужны, или распечатать предложенные. Приготовить игровые поля, на которые игроки будут раскладывать карточки.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 вариант игры: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«Лото». Играют ведущий и 2 игрока.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вариант игры: 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играют 2 игрока. Карточки делятся поровну между игроками, каждый игрок выбирает из своих карточек подходящие (например, те которые пригодятся при пожаре). Карточки, которые не подходят игроку, необходимо выменять у второго игрока. Выменять их можно следующим образом:  объяснить для чего нужен (или почему не нужен) тот или иной предмет при пожаре.</a:t>
            </a:r>
          </a:p>
        </p:txBody>
      </p:sp>
    </p:spTree>
    <p:extLst>
      <p:ext uri="{BB962C8B-B14F-4D97-AF65-F5344CB8AC3E}">
        <p14:creationId xmlns:p14="http://schemas.microsoft.com/office/powerpoint/2010/main" val="13989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ochemu4ka.ru/_ld/17/78208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6043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ochemu4ka.ru/_ld/17/34796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1044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ochemu4ka.ru/_ld/17/67529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572"/>
            <a:ext cx="3960440" cy="61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pochemu4ka.ru/_ld/17/83131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572"/>
            <a:ext cx="4104456" cy="61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Огонь.</a:t>
            </a:r>
            <a:br>
              <a:rPr lang="ru-RU" sz="4000" b="1" i="1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b="1" i="1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Друг или враг???</a:t>
            </a:r>
            <a:endParaRPr lang="ru-RU" sz="4000" b="1" i="1" dirty="0">
              <a:solidFill>
                <a:srgbClr val="FF2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59340"/>
            <a:ext cx="5688632" cy="461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1. Огонь в лампочке</a:t>
            </a:r>
          </a:p>
          <a:p>
            <a:pPr>
              <a:lnSpc>
                <a:spcPct val="150000"/>
              </a:lnSpc>
            </a:pPr>
            <a:endParaRPr lang="ru-RU" b="1" i="1" dirty="0">
              <a:solidFill>
                <a:srgbClr val="FF2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2. Огонь зажег штору</a:t>
            </a:r>
          </a:p>
          <a:p>
            <a:pPr>
              <a:lnSpc>
                <a:spcPct val="150000"/>
              </a:lnSpc>
            </a:pPr>
            <a:endParaRPr lang="ru-RU" b="1" i="1" dirty="0">
              <a:solidFill>
                <a:srgbClr val="FF2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 Огонь помогает готовить обед</a:t>
            </a:r>
          </a:p>
          <a:p>
            <a:pPr>
              <a:lnSpc>
                <a:spcPct val="150000"/>
              </a:lnSpc>
            </a:pPr>
            <a:endParaRPr lang="ru-RU" b="1" i="1" dirty="0">
              <a:solidFill>
                <a:srgbClr val="FF2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4. Огонь зажег в лесу дерево</a:t>
            </a:r>
          </a:p>
          <a:p>
            <a:pPr>
              <a:lnSpc>
                <a:spcPct val="150000"/>
              </a:lnSpc>
            </a:pPr>
            <a:endParaRPr lang="ru-RU" b="1" i="1" dirty="0">
              <a:solidFill>
                <a:srgbClr val="FF2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5. Огонь костра обжег коту нос</a:t>
            </a:r>
          </a:p>
          <a:p>
            <a:pPr>
              <a:lnSpc>
                <a:spcPct val="150000"/>
              </a:lnSpc>
            </a:pPr>
            <a:endParaRPr lang="ru-RU" b="1" i="1" dirty="0">
              <a:solidFill>
                <a:srgbClr val="FF2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6. Огонь костра обогрел путника </a:t>
            </a:r>
          </a:p>
        </p:txBody>
      </p:sp>
      <p:graphicFrame>
        <p:nvGraphicFramePr>
          <p:cNvPr id="4" name="Group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897504"/>
              </p:ext>
            </p:extLst>
          </p:nvPr>
        </p:nvGraphicFramePr>
        <p:xfrm>
          <a:off x="7596336" y="1988840"/>
          <a:ext cx="917575" cy="4554727"/>
        </p:xfrm>
        <a:graphic>
          <a:graphicData uri="http://schemas.openxmlformats.org/drawingml/2006/table">
            <a:tbl>
              <a:tblPr/>
              <a:tblGrid>
                <a:gridCol w="91757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32856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0" y="2930524"/>
            <a:ext cx="5667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3662279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88" y="4471318"/>
            <a:ext cx="5667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88" y="5157191"/>
            <a:ext cx="5667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4" y="5912893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794322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Среди всех земных профессий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Есть профессия одна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Ей все правила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известны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Укрощения огня.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Тот её лишь выбирает,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Кто упрям и духом смел!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Потому что дело знают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Мастера пожарных дел.</a:t>
            </a:r>
          </a:p>
        </p:txBody>
      </p:sp>
      <p:pic>
        <p:nvPicPr>
          <p:cNvPr id="9222" name="Picture 6" descr="http://ae01.alicdn.com/kf/HTB1tCL0A8mWBuNkSndVq6AsApXaN/1-20-2-4G-Remote-Control-Car-RC-Rescue-Fire-Engine-Truck-toys-engine-truck-to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4597"/>
            <a:ext cx="4176464" cy="3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187" y="134076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Крепко помните, друзья,</a:t>
            </a:r>
          </a:p>
          <a:p>
            <a:pPr algn="ctr"/>
            <a:r>
              <a:rPr lang="ru-RU" sz="4800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с огнём шутить нельзя!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Список литературы и ссылка: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1. </a:t>
            </a:r>
            <a:r>
              <a:rPr lang="ru-RU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Аралина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Н.А. 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Ознакомление дошкольников с правилами пожарной безопасности.- Москва: ООО Издательство Скрипторий 2003, 2007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Г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П.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Шалаева «Кем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мне стать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?»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Большая книга профессий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©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ООО «Филологическое общество „СЛОВО“», 2009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©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ООО «Филологическое общество „СЛОВО“», оформление,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2009.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Лыкова,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И.А.,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Шипунова,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В.А. Пожарная безопасность: беседы по картинкам. Пособие для детских садов. ИД Цветной мир, 2014. </a:t>
            </a:r>
            <a:b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 </a:t>
            </a: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/>
              </a:rPr>
              <a:t>https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/>
              </a:rPr>
              <a:t>://</a:t>
            </a: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/>
              </a:rPr>
              <a:t>youtu.be/t6144Bh0cLo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ДИАФИЛЬМ «ПОЖАР» ПО СТИХОТВОРЕНИЮ С. МАРШАКА ДЛЯ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ДОШКОЛЬНИКОВ.</a:t>
            </a:r>
            <a:r>
              <a:rPr lang="ru-RU" sz="1800" dirty="0" smtClean="0">
                <a:latin typeface="Georgia" panose="02040502050405020303" pitchFamily="18" charset="0"/>
              </a:rPr>
              <a:t/>
            </a:r>
            <a:br>
              <a:rPr lang="ru-RU" sz="1800" dirty="0" smtClean="0">
                <a:latin typeface="Georgia" panose="02040502050405020303" pitchFamily="18" charset="0"/>
              </a:rPr>
            </a:br>
            <a:endParaRPr lang="ru-RU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мы знаем о профессии пожарного?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https://img.freepik.com/free-vector/_70172-436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68960"/>
            <a:ext cx="3168352" cy="34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6.depositphotos.com/1055038/673/v/950/depositphotos_6731467-stock-illustration-drawing-of-the-russian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20114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4126" y="548680"/>
            <a:ext cx="6620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Профессия пожарный</a:t>
            </a:r>
            <a:endParaRPr lang="ru-RU" sz="4000" b="1" i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48362"/>
            <a:ext cx="3784835" cy="2291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3784835" cy="2304256"/>
          </a:xfrm>
          <a:prstGeom prst="rect">
            <a:avLst/>
          </a:prstGeom>
        </p:spPr>
      </p:pic>
      <p:pic>
        <p:nvPicPr>
          <p:cNvPr id="3074" name="Picture 2" descr="https://www.vladtime.ru/uploads/posts/2017-10/1508330788_4_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98" y="2172289"/>
            <a:ext cx="3930073" cy="33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Потушить костёр или даже загоревшееся полотенце на кухне может любой из нас. Но когда случается беда – настоящий пожар, кто поможет? Конечно же, пожарные. Только они могут быстро и правильно потушить пожар!</a:t>
            </a:r>
          </a:p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И каждый должен помнить, что при пожаре нужно звонить 01.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82498"/>
            <a:ext cx="5112568" cy="3043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82498"/>
            <a:ext cx="2952328" cy="30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15460"/>
            <a:ext cx="540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latin typeface="Georgia" panose="02040502050405020303" pitchFamily="18" charset="0"/>
              </a:rPr>
              <a:t>У пожарных есть специальная одежда, которая защищает их во время пожара. Она сделана из специальной ткани, которая почти не горит. На голове у них стальная каска, на ногах — прочные и удобные </a:t>
            </a:r>
            <a:r>
              <a:rPr lang="ru-RU" sz="2000" b="1" i="1" dirty="0" smtClean="0">
                <a:solidFill>
                  <a:srgbClr val="FE1812"/>
                </a:solidFill>
                <a:latin typeface="Georgia" panose="02040502050405020303" pitchFamily="18" charset="0"/>
              </a:rPr>
              <a:t>сапоги. </a:t>
            </a:r>
            <a:endParaRPr lang="ru-RU" sz="2000" b="1" i="1" dirty="0">
              <a:solidFill>
                <a:srgbClr val="FE1812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27" y="435030"/>
            <a:ext cx="2831996" cy="6090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2373319" cy="21250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2373319" cy="201322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2736304" cy="201322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7111"/>
            <a:ext cx="2736304" cy="21250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9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пожарной части есть специальные машины, они снабжены цистерной с водой, баком со специальной пеной, длинными шлангами – рукавами, складной лестницей. 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0" y="332656"/>
            <a:ext cx="4106436" cy="3240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4" y="4077072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Ещё у пожарной машины есть сирена. Когда они мчатся по улицам, то все другие машины уступают им дорогу, заслышав громкий звук пожарной сирены. 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124" name="Picture 4" descr="https://trucksplanet.com/photo/ural/63701/63701_26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725"/>
            <a:ext cx="4320480" cy="32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Рабочий день пожарного начинается в 8.00 и заканчивается только на следующее утро. Утро в пожарной части начинается с утреннего совещания, где  одна смена передаёт другой о всех происшествиях за время их дежурства. Начальник пожарной части ставит перед своими подчинёнными задачи на новую рабочую смену.  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5760640" cy="4320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86701"/>
            <a:ext cx="2376264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E1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Пожарные сдают своё дежурство и передают следующей смене оборудование, которое должно быть в полном порядке. Дыхательные аппараты пожарных проверяются каждое утро.</a:t>
            </a:r>
            <a:endParaRPr lang="ru-RU" b="1" i="1" dirty="0">
              <a:solidFill>
                <a:srgbClr val="FE1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664296" cy="3486561"/>
          </a:xfrm>
          <a:prstGeom prst="rect">
            <a:avLst/>
          </a:prstGeom>
        </p:spPr>
      </p:pic>
      <p:pic>
        <p:nvPicPr>
          <p:cNvPr id="13" name="Рисунок 12" descr="dsc43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188641"/>
            <a:ext cx="4536504" cy="3101884"/>
          </a:xfrm>
          <a:prstGeom prst="rect">
            <a:avLst/>
          </a:prstGeom>
        </p:spPr>
      </p:pic>
      <p:pic>
        <p:nvPicPr>
          <p:cNvPr id="6146" name="Picture 2" descr="https://content.onliner.by/news/1100x5616/1b6ea8026ccfc5ebc182872a78901af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72833"/>
            <a:ext cx="4968552" cy="29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590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ЦЕЛЬ:  формирование интереса к профессии пожарного и привитие элементарных правил пожарной безопасности. ЗАДАЧИ: • Знакомство с профессией пожарного, показать значимость его труда. Закрепить знания детей о причинах возникновения пожаров, правилах пожарной безопасности и доступных средствах. • Развивать у детей представление о пользе и вреде огня. Помочь запомнить правила пожарной безопасности. • Воспитывать уважение к труду пожарного, умение быть внимательным, осторожным, благодарным к людям, которые помогают нам в трудную минуту. </vt:lpstr>
      <vt:lpstr>Что мы знаем о профессии пожарного?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● Спички не тронь - в них огонь. ● И малая искра сжигает города. ● Не шути с огнем, обожжёшься. ● Упустишь огонь – не потушишь. ● Дорого при пожаре и ведро воды. ● Не шути с огнём - можешь сгореть. ● С огнём воюют, а без огня горюют. ● Спички не игрушка, огонь не забава. ● Искра мала, да велик пламень родит. ● Спичка - невеличка. Огонь - великан. ● В руках спичка была, да изба сплыла. ●Маленькая спичка сжигает большой лес. ● Каждый человек загодя думает о пожаре. ● Огонь не вода — охватит, не выплывешь. ● Огонь не вода — пожитки не всплывают. ● Огонь - хороший слуга, но плохой хозяин. ● Человек без огня не живёт ни единого дня. ● Не играй, кошка, с огнём - лапу обожжёшь. ● Водой пожар тушат, а умом - предотвратят.</vt:lpstr>
      <vt:lpstr>● Не имей привычки носить в кармане спички. ● Искру туши до пожара, беду отводи до удара. ● Лучше костёр маленький, чем пожар большой. ● Пожарному делу учиться – вперёд пригодится. ● Как бы мал огонёк не был, всегда от него дым. ● Утром, вечером и днём осторожен будь с огнем. ●  Жжётся печь, её не тронь, потому что в ней - огонь. ● При огне, как при солнце, светло, при огне и зимою тепло. ● Пламя - это благо и жизнь, если не забыть потушить его вовремя.</vt:lpstr>
      <vt:lpstr>Загадки:</vt:lpstr>
      <vt:lpstr> Выпал на пол уголёк Деревянный пол зажёг. Не смотри, не жди, не стой, А скорей залей ……(водой) *** Крепко помните, друзья, Что с огнём шутить …..(нельзя) *** Всё ест, не наестся, а пьёт – умирает.  (Огонь) *** Без рук, без ног, а бушует. (Огонь) *** Шипит и злится, а воды боится. (Огонь) ***  Летала мошка - сосновая ножка, на стог села - всё сено съела. (Спичка) *** С языком, а не лает, без зубов, а кусает. (Огонь)   </vt:lpstr>
      <vt:lpstr>Дидактическая игра «Что пригодится при пожаре».  Цель: научить детей находить предмет, который может пригодиться при тушении пожара пожарному. Объяснить свой выбор. Развивать логическое мышление.  Подготовка:  Необходимо приготовить картинки с изображением предметов, которые могут пригодиться при пожаре и предметов, которые при пожаре не нужны, или распечатать предложенные. Приготовить игровые поля, на которые игроки будут раскладывать карточки.  1 вариант игры: «Лото». Играют ведущий и 2 игрока.  2 вариант игры:  играют 2 игрока. Карточки делятся поровну между игроками, каждый игрок выбирает из своих карточек подходящие (например, те которые пригодятся при пожаре). Карточки, которые не подходят игроку, необходимо выменять у второго игрока. Выменять их можно следующим образом:  объяснить для чего нужен (или почему не нужен) тот или иной предмет при пожаре.</vt:lpstr>
      <vt:lpstr>Презентация PowerPoint</vt:lpstr>
      <vt:lpstr>Презентация PowerPoint</vt:lpstr>
      <vt:lpstr>Огонь. Друг или враг???</vt:lpstr>
      <vt:lpstr>Среди всех земных профессий Есть профессия одна Ей все правила известны Укрощения огня. Тот её лишь выбирает, Кто упрям и духом смел! Потому что дело знают Мастера пожарных дел.</vt:lpstr>
      <vt:lpstr>Презентация PowerPoint</vt:lpstr>
      <vt:lpstr>Список литературы и ссылка: 1. Аралина, Н.А.  Ознакомление дошкольников с правилами пожарной безопасности.- Москва: ООО Издательство Скрипторий 2003, 2007 2. Г. П. Шалаева «Кем мне стать?» Большая книга профессий © ООО «Филологическое общество „СЛОВО“», 2009 © ООО «Филологическое общество „СЛОВО“», оформление, 2009. 3. Лыкова, И.А., Шипунова, В.А. Пожарная безопасность: беседы по картинкам. Пособие для детских садов. ИД Цветной мир, 2014.  3. https://youtu.be/t6144Bh0cLo - ДИАФИЛЬМ «ПОЖАР» ПО СТИХОТВОРЕНИЮ С. МАРШАКА ДЛЯ ДОШКОЛЬНИКОВ.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Azurosempai</dc:creator>
  <cp:lastModifiedBy>Гузель</cp:lastModifiedBy>
  <cp:revision>49</cp:revision>
  <dcterms:created xsi:type="dcterms:W3CDTF">2013-12-01T08:16:59Z</dcterms:created>
  <dcterms:modified xsi:type="dcterms:W3CDTF">2020-11-03T17:02:11Z</dcterms:modified>
</cp:coreProperties>
</file>